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75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04E05-7BBE-48CF-9F83-FCB2E12C3022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5D47A-E5BE-4E90-8A72-70CFF7E65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87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69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2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2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16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6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5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17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2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6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8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28600" y="76200"/>
            <a:ext cx="9144000" cy="1143000"/>
          </a:xfrm>
          <a:prstGeom prst="rect">
            <a:avLst/>
          </a:prstGeom>
          <a:noFill/>
          <a:ln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dirty="0" smtClean="0">
                <a:solidFill>
                  <a:schemeClr val="hlink"/>
                </a:solidFill>
              </a:rPr>
              <a:t>Me llamo ________ 		</a:t>
            </a:r>
            <a:r>
              <a:rPr lang="en-US" altLang="en-US" sz="3600" kern="0" smtClean="0">
                <a:solidFill>
                  <a:schemeClr val="hlink"/>
                </a:solidFill>
              </a:rPr>
              <a:t>Clase 602</a:t>
            </a:r>
            <a:r>
              <a:rPr lang="en-US" altLang="en-US" sz="3600" kern="0" dirty="0" smtClean="0">
                <a:solidFill>
                  <a:schemeClr val="hlink"/>
                </a:solidFill>
              </a:rPr>
              <a:t/>
            </a:r>
            <a:br>
              <a:rPr lang="en-US" altLang="en-US" sz="3600" kern="0" dirty="0" smtClean="0">
                <a:solidFill>
                  <a:schemeClr val="hlink"/>
                </a:solidFill>
              </a:rPr>
            </a:br>
            <a:r>
              <a:rPr lang="en-US" altLang="en-US" sz="3600" kern="0" dirty="0" smtClean="0">
                <a:solidFill>
                  <a:schemeClr val="hlink"/>
                </a:solidFill>
              </a:rPr>
              <a:t>La fecha es el 4 de </a:t>
            </a:r>
            <a:r>
              <a:rPr lang="en-US" altLang="en-US" sz="3600" kern="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kern="0" dirty="0" smtClean="0">
                <a:solidFill>
                  <a:schemeClr val="hlink"/>
                </a:solidFill>
              </a:rPr>
              <a:t> del 2017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28600" y="12192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" altLang="en-US" b="1" kern="0" dirty="0" smtClean="0">
                <a:solidFill>
                  <a:srgbClr val="FF0000"/>
                </a:solidFill>
              </a:rPr>
              <a:t>Propósito # 10:</a:t>
            </a:r>
            <a:r>
              <a:rPr lang="es-ES" altLang="en-US" b="1" kern="0" dirty="0" smtClean="0"/>
              <a:t> </a:t>
            </a:r>
            <a:r>
              <a:rPr lang="es-ES" altLang="en-US" kern="0" dirty="0" smtClean="0"/>
              <a:t>¿Cómo son los alumnos en tu escuela? </a:t>
            </a:r>
          </a:p>
          <a:p>
            <a:pPr>
              <a:buFontTx/>
              <a:buNone/>
            </a:pPr>
            <a:r>
              <a:rPr lang="es-ES" altLang="en-US" sz="2800" kern="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for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adjective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/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interrogative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words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quiz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.</a:t>
            </a:r>
          </a:p>
          <a:p>
            <a:pPr>
              <a:buFontTx/>
              <a:buNone/>
            </a:pPr>
            <a:r>
              <a:rPr lang="es-ES" altLang="en-US" b="1" kern="0" dirty="0" smtClean="0">
                <a:solidFill>
                  <a:srgbClr val="FF0000"/>
                </a:solidFill>
              </a:rPr>
              <a:t>Actividad Inicial:</a:t>
            </a:r>
            <a:endParaRPr lang="en-US" altLang="en-US" kern="0" dirty="0" smtClean="0">
              <a:solidFill>
                <a:srgbClr val="FF0000"/>
              </a:solidFill>
            </a:endParaRPr>
          </a:p>
          <a:p>
            <a:r>
              <a:rPr lang="es-ES" altLang="en-US" kern="0" dirty="0" smtClean="0"/>
              <a:t>Escribe un </a:t>
            </a:r>
            <a:r>
              <a:rPr lang="es-ES" altLang="en-US" kern="0" dirty="0" err="1" smtClean="0"/>
              <a:t>parrafo</a:t>
            </a:r>
            <a:r>
              <a:rPr lang="es-ES" altLang="en-US" kern="0" dirty="0" smtClean="0"/>
              <a:t>…. ¿Quién es tu profesora de </a:t>
            </a:r>
            <a:r>
              <a:rPr lang="es-ES" altLang="en-US" kern="0" dirty="0" err="1" smtClean="0"/>
              <a:t>matematicas</a:t>
            </a:r>
            <a:r>
              <a:rPr lang="es-ES" altLang="en-US" kern="0" dirty="0" smtClean="0"/>
              <a:t>? </a:t>
            </a:r>
            <a:r>
              <a:rPr lang="es-ES" altLang="en-US" i="1" kern="0" dirty="0" smtClean="0"/>
              <a:t>(4 oraciones)</a:t>
            </a:r>
          </a:p>
          <a:p>
            <a:endParaRPr lang="es-ES" altLang="en-US" kern="0" dirty="0" smtClean="0"/>
          </a:p>
          <a:p>
            <a:pPr marL="0" indent="0">
              <a:buFontTx/>
              <a:buNone/>
            </a:pPr>
            <a:r>
              <a:rPr lang="es-ES" altLang="en-US" b="1" kern="0" dirty="0" smtClean="0">
                <a:solidFill>
                  <a:srgbClr val="FF0000"/>
                </a:solidFill>
              </a:rPr>
              <a:t>Tarea # 10:</a:t>
            </a:r>
          </a:p>
          <a:p>
            <a:r>
              <a:rPr lang="es-ES" altLang="en-US" b="1" kern="0" dirty="0" smtClean="0"/>
              <a:t>WORKBOOK:</a:t>
            </a:r>
          </a:p>
          <a:p>
            <a:pPr lvl="1"/>
            <a:r>
              <a:rPr lang="es-ES" altLang="en-US" b="1" kern="0" dirty="0" smtClean="0"/>
              <a:t>Completa p. 1.3-1.4</a:t>
            </a:r>
          </a:p>
        </p:txBody>
      </p:sp>
    </p:spTree>
    <p:extLst>
      <p:ext uri="{BB962C8B-B14F-4D97-AF65-F5344CB8AC3E}">
        <p14:creationId xmlns:p14="http://schemas.microsoft.com/office/powerpoint/2010/main" val="36213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US" dirty="0" err="1" smtClean="0"/>
              <a:t>Audicion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i="1" dirty="0" smtClean="0"/>
              <a:t>(listen)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5638800"/>
            <a:ext cx="914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    1.___   2.___   3.___   4.___   5.___   6.___</a:t>
            </a:r>
            <a:endParaRPr lang="en-US" kern="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Faculty\Documents\images\ASD 1 ex1 p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" b="20932"/>
          <a:stretch/>
        </p:blipFill>
        <p:spPr bwMode="auto">
          <a:xfrm>
            <a:off x="0" y="1828800"/>
            <a:ext cx="9144000" cy="38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8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¿¿¿Question Words ???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6135"/>
            <a:ext cx="8229600" cy="61004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altLang="en-US" dirty="0"/>
              <a:t>¿Qu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</a:t>
            </a:r>
            <a:r>
              <a:rPr lang="es-ES_tradnl" altLang="en-US" dirty="0">
                <a:solidFill>
                  <a:srgbClr val="00B050"/>
                </a:solidFill>
              </a:rPr>
              <a:t>á</a:t>
            </a:r>
            <a:r>
              <a:rPr lang="es-ES_tradnl" altLang="en-US" dirty="0"/>
              <a:t>l..?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</a:t>
            </a:r>
            <a:r>
              <a:rPr lang="es-ES_tradnl" altLang="en-US" dirty="0">
                <a:solidFill>
                  <a:srgbClr val="00B050"/>
                </a:solidFill>
              </a:rPr>
              <a:t>á</a:t>
            </a:r>
            <a:r>
              <a:rPr lang="es-ES_tradnl" altLang="en-US" dirty="0"/>
              <a:t>les...?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/>
              <a:t>n..?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/>
              <a:t>nes..?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</a:t>
            </a:r>
            <a:r>
              <a:rPr lang="es-ES_tradnl" altLang="en-US" dirty="0">
                <a:solidFill>
                  <a:srgbClr val="00B050"/>
                </a:solidFill>
              </a:rPr>
              <a:t>ó</a:t>
            </a:r>
            <a:r>
              <a:rPr lang="es-ES_tradnl" altLang="en-US" dirty="0"/>
              <a:t>mo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</a:t>
            </a:r>
            <a:r>
              <a:rPr lang="es-ES_tradnl" altLang="en-US" dirty="0" smtClean="0">
                <a:solidFill>
                  <a:srgbClr val="00B050"/>
                </a:solidFill>
              </a:rPr>
              <a:t>á</a:t>
            </a:r>
            <a:r>
              <a:rPr lang="es-ES_tradnl" altLang="en-US" dirty="0" smtClean="0"/>
              <a:t>ndo..?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¿Por qu</a:t>
            </a:r>
            <a:r>
              <a:rPr lang="es-ES_tradnl" altLang="en-US" dirty="0" smtClean="0">
                <a:solidFill>
                  <a:srgbClr val="00B050"/>
                </a:solidFill>
              </a:rPr>
              <a:t>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</a:t>
            </a:r>
            <a:r>
              <a:rPr lang="es-ES_tradnl" altLang="en-US" dirty="0"/>
              <a:t>De d</a:t>
            </a:r>
            <a:r>
              <a:rPr lang="es-ES_tradnl" altLang="en-US" dirty="0">
                <a:solidFill>
                  <a:srgbClr val="00B050"/>
                </a:solidFill>
              </a:rPr>
              <a:t>ó</a:t>
            </a:r>
            <a:r>
              <a:rPr lang="es-ES_tradnl" altLang="en-US" dirty="0"/>
              <a:t>nde..?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¿De qu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</a:t>
            </a:r>
            <a:r>
              <a:rPr lang="es-ES_tradnl" altLang="en-US" dirty="0" smtClean="0">
                <a:solidFill>
                  <a:srgbClr val="00B050"/>
                </a:solidFill>
              </a:rPr>
              <a:t>á</a:t>
            </a:r>
            <a:r>
              <a:rPr lang="es-ES_tradnl" altLang="en-US" dirty="0" smtClean="0"/>
              <a:t>ntos/as…? </a:t>
            </a:r>
            <a:endParaRPr lang="es-ES_tradnl" altLang="en-US" dirty="0"/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327940" y="914400"/>
            <a:ext cx="149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194551" y="1651593"/>
            <a:ext cx="1669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Which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514725" y="2667000"/>
            <a:ext cx="1362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Who..?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590800" y="3657600"/>
            <a:ext cx="1354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How..?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048000" y="5334000"/>
            <a:ext cx="264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From where..?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85933" y="5867400"/>
            <a:ext cx="1939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Of 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15888" y="6324600"/>
            <a:ext cx="35798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How much/many..?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819400" y="4796135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836862" y="4191000"/>
            <a:ext cx="15872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When..?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3" name="Straight Connector 2"/>
          <p:cNvCxnSpPr>
            <a:endCxn id="11272" idx="1"/>
          </p:cNvCxnSpPr>
          <p:nvPr/>
        </p:nvCxnSpPr>
        <p:spPr>
          <a:xfrm>
            <a:off x="2247900" y="1882424"/>
            <a:ext cx="946651" cy="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667000" y="1882426"/>
            <a:ext cx="527551" cy="5559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11274" idx="1"/>
          </p:cNvCxnSpPr>
          <p:nvPr/>
        </p:nvCxnSpPr>
        <p:spPr>
          <a:xfrm>
            <a:off x="2571751" y="2819400"/>
            <a:ext cx="942974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1274" idx="1"/>
          </p:cNvCxnSpPr>
          <p:nvPr/>
        </p:nvCxnSpPr>
        <p:spPr>
          <a:xfrm flipV="1">
            <a:off x="2799135" y="2895600"/>
            <a:ext cx="715590" cy="506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9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109788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04800" y="12192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COMO ES EL/ ELLA </a:t>
            </a:r>
            <a:r>
              <a:rPr lang="en-US" i="1" kern="0" dirty="0" smtClean="0"/>
              <a:t>(without looking in your notes, try your best)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16181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parts, Ex. 1 p.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pelirrojo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seria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rubio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baja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34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191</Words>
  <Application>Microsoft Office PowerPoint</Application>
  <PresentationFormat>On-screen Show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Practica</vt:lpstr>
      <vt:lpstr>¿¿¿Question Words ???</vt:lpstr>
      <vt:lpstr>PowerPoint Presentation</vt:lpstr>
      <vt:lpstr>Teacher oral parts, Ex. 1 p. 24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7</cp:revision>
  <dcterms:created xsi:type="dcterms:W3CDTF">2017-10-03T17:27:11Z</dcterms:created>
  <dcterms:modified xsi:type="dcterms:W3CDTF">2017-10-04T16:19:05Z</dcterms:modified>
</cp:coreProperties>
</file>